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69" r:id="rId5"/>
    <p:sldId id="261" r:id="rId6"/>
    <p:sldId id="258" r:id="rId7"/>
    <p:sldId id="259" r:id="rId8"/>
    <p:sldId id="263" r:id="rId9"/>
    <p:sldId id="264" r:id="rId10"/>
    <p:sldId id="265" r:id="rId11"/>
    <p:sldId id="262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89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BE1B7-B40E-49AD-B255-C6509B806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E103E-1EE3-4D94-8E80-DA1B452DF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44EDF-7E01-4EAE-9AAB-14179C59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4C2B6F-CFFD-4F78-A442-4C8CABCD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A0FC28-ED1A-44A5-994A-2BE47F26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10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6B52E-9EB6-43D9-960A-4360F2529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CD6F6B-D250-4A31-9C1A-1C05EC6C2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CB6731-079E-46AD-BD2C-E7D178A5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AC5FB5-1C12-41B0-96B2-491945EB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78384-144C-4FC9-A542-5B9A20D2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01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A5A3DE1-64AC-4F3A-9717-FDE09062D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D9A960-F9DA-44FF-A2B0-6000351AB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633474-4744-4DFA-95A3-A70AD9E5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ACDD0E-AF52-48D7-8F9C-645DB01B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FAC293-F7E1-4870-B57B-983787C2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185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BBE92A-852C-4804-8B2D-EFE1E0F7B7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43338"/>
            <a:ext cx="3415982" cy="2561987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58993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34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23424E-5AB5-4C2A-8F27-A4247393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5F3698-D275-4CB5-8507-18CCD721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D1029B-A59B-47B7-A0D8-08CD5759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D7A687-E185-4F73-B888-74591D54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5884A0-9C8F-4EE3-89A2-F541FF14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67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83EA7-2C96-4490-9F92-584FF679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43B27B-5C64-4CC9-8695-431CE8F8F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31D71A-5104-4DF2-9AC6-5B73644E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6D8B92-AC32-4D48-897A-E62E429D3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7601D8-7BA9-43BD-9843-225EE728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48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B981DE-C62F-409A-B43E-33AB1FE9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B9B4A0-9816-45EC-A4A1-ADB0F8F20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ED24D3-0231-4D34-B536-4ADE24FF5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7500EB-C728-43D8-9C1D-162C11F6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F83838-5B77-4918-9D3F-E527B05C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44C2E1-A292-40E0-BF09-525216C8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85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0A4ED-3BC2-4D2B-BBE3-567F072DF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5C5C35-BC94-42DB-8A4A-5564B177C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EACBF4-3E95-4829-A47B-93AF0A029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4C98D8-B61D-4639-B9F4-7CFD0C255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CEEBDE0-FA94-4343-A2EB-1EEBE8153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14D661A-61BE-48D5-A589-EFC75FA3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B1624AE-D74E-48E6-859D-D642E259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C2C06B-4FB9-4279-B800-09CC8316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142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6DD0D-7AD5-4422-94CE-94B623CC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43E08E7-E81F-41D6-90A6-04A6B6F6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CFDB2C-DB21-47CB-ADD9-036D424DB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CC4075-9765-412F-B2FA-FA7AA6EE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765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A5F9C7-F85C-4C30-9AAE-505143DD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06EE7C-527A-4A93-A068-0ED7B7DC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01F26A-0538-4F59-B32D-4D44B8CB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07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084A3-3E9B-4BB6-A371-8FEBA3DB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F537E2-4A4E-40C5-877F-0159C23B4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B38545-F32C-4221-A6B8-EF5E694C9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E18096-F6F1-4089-96C2-D5C16D50F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829342-2F04-4A1D-830C-1D94177B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50EF1E-A2A9-4BD8-BB6F-9FEE371E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74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BB70C0-788E-490A-9A09-BB1F9398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A36F518-B89A-4BA0-AF5F-5A7E15C76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D0EB5A-BD37-4C23-A60A-6EF836FB0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12B88B-5143-4D6C-A07F-1136E8CA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EBF6EF-ACB1-4C16-BE1E-E53EE218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0BB16A-3613-4E87-8E2D-B8F8104B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7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C6ECD8-D3CB-4D2A-A18D-93B9E6E5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F03F2E-AF07-45F5-B9BC-FF58B8B4E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4028B9-1D2E-422D-92C0-44C81850B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3A1B5-C4CA-41B6-8C8B-0A4D0ABFCBB0}" type="datetimeFigureOut">
              <a:rPr lang="ru-RU" smtClean="0"/>
              <a:t>09.10.2017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351C75-AB8F-4D3E-94F7-7800EB6FE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908AE5-BCA6-4098-8A91-E318FB62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DC870-B778-457D-AF94-EC0307FDB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15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6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EDB3CC1-2B05-42A8-919C-91B1FD5F1DF4}"/>
              </a:ext>
            </a:extLst>
          </p:cNvPr>
          <p:cNvSpPr/>
          <p:nvPr/>
        </p:nvSpPr>
        <p:spPr>
          <a:xfrm>
            <a:off x="457199" y="1524001"/>
            <a:ext cx="11144251" cy="3314700"/>
          </a:xfrm>
          <a:prstGeom prst="roundRect">
            <a:avLst/>
          </a:prstGeom>
          <a:solidFill>
            <a:schemeClr val="bg2"/>
          </a:solidFill>
          <a:effectLst>
            <a:glow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0FC88-9FA0-4F15-8B5D-508E8A0C5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6124574"/>
            <a:ext cx="4457700" cy="7334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www.fksm.com.ua</a:t>
            </a:r>
            <a:endParaRPr lang="ru-RU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73AB8EA-B7A4-46AB-B442-9461CF5D55F3}"/>
              </a:ext>
            </a:extLst>
          </p:cNvPr>
          <p:cNvSpPr txBox="1">
            <a:spLocks/>
          </p:cNvSpPr>
          <p:nvPr/>
        </p:nvSpPr>
        <p:spPr>
          <a:xfrm>
            <a:off x="7734300" y="6124573"/>
            <a:ext cx="4457700" cy="7334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Разработал</a:t>
            </a:r>
            <a:r>
              <a:rPr lang="uk-UA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uk-UA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Константин</a:t>
            </a:r>
            <a:r>
              <a:rPr lang="uk-UA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Ц</a:t>
            </a:r>
            <a:r>
              <a:rPr lang="ru-RU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ымбалюк</a:t>
            </a:r>
            <a:r>
              <a:rPr lang="uk-UA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BA2CEB-5A6E-4584-A359-4BF5987D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94" y="1914175"/>
            <a:ext cx="9482012" cy="2572100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798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1CE338-9A98-4E67-918B-8AC43B77F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9" t="20976" r="1974" b="8681"/>
          <a:stretch/>
        </p:blipFill>
        <p:spPr>
          <a:xfrm>
            <a:off x="648150" y="1782900"/>
            <a:ext cx="10980000" cy="48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ABCD3-B3FB-430F-80C1-2F853364A083}"/>
              </a:ext>
            </a:extLst>
          </p:cNvPr>
          <p:cNvSpPr txBox="1"/>
          <p:nvPr/>
        </p:nvSpPr>
        <p:spPr>
          <a:xfrm>
            <a:off x="714325" y="416011"/>
            <a:ext cx="1084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Конкурент</a:t>
            </a:r>
            <a:r>
              <a:rPr lang="ru-RU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ы? Нет, не слышал</a:t>
            </a:r>
          </a:p>
        </p:txBody>
      </p:sp>
    </p:spTree>
    <p:extLst>
      <p:ext uri="{BB962C8B-B14F-4D97-AF65-F5344CB8AC3E}">
        <p14:creationId xmlns:p14="http://schemas.microsoft.com/office/powerpoint/2010/main" val="22364017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120" y="2223993"/>
            <a:ext cx="5357254" cy="283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12757" y="339111"/>
            <a:ext cx="6536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fksm.com.ua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0131" y="1262278"/>
            <a:ext cx="593033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Большинство конкурентов</a:t>
            </a:r>
          </a:p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сервисы - грабберы, не предоставляющие</a:t>
            </a:r>
          </a:p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прямого доступа к займам </a:t>
            </a:r>
          </a:p>
          <a:p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Уникальность продукта</a:t>
            </a:r>
          </a:p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счет верификации клиента</a:t>
            </a:r>
          </a:p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через фото документов без </a:t>
            </a:r>
          </a:p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посещения офиса</a:t>
            </a:r>
          </a:p>
          <a:p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Быстрое рассмотрение заявки и зачисление средств на карту</a:t>
            </a:r>
          </a:p>
          <a:p>
            <a:pPr marL="285750" indent="-285750">
              <a:buFontTx/>
              <a:buChar char="-"/>
            </a:pP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Картинки по запросу афсу шв мемі">
            <a:extLst>
              <a:ext uri="{FF2B5EF4-FFF2-40B4-BE49-F238E27FC236}">
                <a16:creationId xmlns:a16="http://schemas.microsoft.com/office/drawing/2014/main" id="{163D3360-9651-4B7F-967D-1BFE8F832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21" y="985442"/>
            <a:ext cx="4734051" cy="546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325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591414" y="224998"/>
            <a:ext cx="30517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4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702" y="932884"/>
            <a:ext cx="6227805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4.4+</a:t>
            </a:r>
          </a:p>
          <a:p>
            <a:pPr marL="285750" indent="-285750">
              <a:buFontTx/>
              <a:buChar char="-"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 API</a:t>
            </a:r>
          </a:p>
          <a:p>
            <a:pPr marL="285750" indent="-285750">
              <a:buFontTx/>
              <a:buChar char="-"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maps API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Picasso library</a:t>
            </a:r>
          </a:p>
          <a:p>
            <a:r>
              <a:rPr lang="it-IT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com.squareup.picasso:picasso:2.5.2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Seekbar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DiscreteSeekBar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org.adw.library:discrete-seekbar:1.0.1</a:t>
            </a:r>
          </a:p>
          <a:p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navigation drawer (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MaterialDrawer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com.mikepenz:materialdrawer:5.9.5@aar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Картинки по запросу ice cream sandwich png">
            <a:extLst>
              <a:ext uri="{FF2B5EF4-FFF2-40B4-BE49-F238E27FC236}">
                <a16:creationId xmlns:a16="http://schemas.microsoft.com/office/drawing/2014/main" id="{C12328C8-122C-44E9-ADA5-5AA8F83FF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913" y="126558"/>
            <a:ext cx="2381031" cy="237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firebase png">
            <a:extLst>
              <a:ext uri="{FF2B5EF4-FFF2-40B4-BE49-F238E27FC236}">
                <a16:creationId xmlns:a16="http://schemas.microsoft.com/office/drawing/2014/main" id="{3F903CD2-A1E0-4EF9-85CF-13AD63292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675" y="2062776"/>
            <a:ext cx="5268476" cy="100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ртинки по запросу google maps png">
            <a:extLst>
              <a:ext uri="{FF2B5EF4-FFF2-40B4-BE49-F238E27FC236}">
                <a16:creationId xmlns:a16="http://schemas.microsoft.com/office/drawing/2014/main" id="{8CAC0C15-C2F7-4F80-A429-7C9C88475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157" y="3195938"/>
            <a:ext cx="134778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picasso library png">
            <a:extLst>
              <a:ext uri="{FF2B5EF4-FFF2-40B4-BE49-F238E27FC236}">
                <a16:creationId xmlns:a16="http://schemas.microsoft.com/office/drawing/2014/main" id="{9B8AED52-3286-41B6-B5DA-44DF603A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507" y="3325443"/>
            <a:ext cx="1242095" cy="12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7945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BF288F-3165-40AC-875D-CB7204B5B5EE}"/>
              </a:ext>
            </a:extLst>
          </p:cNvPr>
          <p:cNvSpPr txBox="1"/>
          <p:nvPr/>
        </p:nvSpPr>
        <p:spPr>
          <a:xfrm>
            <a:off x="3076575" y="190500"/>
            <a:ext cx="6244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Дальнейшее развитие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518E3-88E4-46C2-AA7B-0FE75F34B198}"/>
              </a:ext>
            </a:extLst>
          </p:cNvPr>
          <p:cNvSpPr txBox="1"/>
          <p:nvPr/>
        </p:nvSpPr>
        <p:spPr>
          <a:xfrm>
            <a:off x="638979" y="1509311"/>
            <a:ext cx="113033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ru-RU" sz="3200" dirty="0">
                <a:solidFill>
                  <a:schemeClr val="bg1"/>
                </a:solidFill>
              </a:rPr>
              <a:t>-   PUSH уведомления пользователей об акционных предложениях, необходимости внести платеж, статусе заявок</a:t>
            </a:r>
          </a:p>
          <a:p>
            <a:endParaRPr lang="ru-RU" sz="3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sz="3200" dirty="0">
                <a:solidFill>
                  <a:schemeClr val="bg1"/>
                </a:solidFill>
              </a:rPr>
              <a:t>Интеграция с текущим сервером компании, объединение клиентской базы, базы заявок, документов</a:t>
            </a:r>
          </a:p>
          <a:p>
            <a:pPr marL="285750" indent="-285750">
              <a:buFontTx/>
              <a:buChar char="-"/>
            </a:pPr>
            <a:endParaRPr lang="ru-RU" sz="3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sz="3200" dirty="0">
                <a:solidFill>
                  <a:schemeClr val="bg1"/>
                </a:solidFill>
              </a:rPr>
              <a:t>Добавление новостной ленты с сайта fksm.com.ua</a:t>
            </a:r>
          </a:p>
          <a:p>
            <a:pPr marL="285750" indent="-285750">
              <a:buFontTx/>
              <a:buChar char="-"/>
            </a:pPr>
            <a:endParaRPr lang="ru-RU" sz="3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sz="3200" dirty="0">
                <a:solidFill>
                  <a:schemeClr val="bg1"/>
                </a:solidFill>
              </a:rPr>
              <a:t>Адаптация программы под планшеты</a:t>
            </a:r>
          </a:p>
        </p:txBody>
      </p:sp>
    </p:spTree>
    <p:extLst>
      <p:ext uri="{BB962C8B-B14F-4D97-AF65-F5344CB8AC3E}">
        <p14:creationId xmlns:p14="http://schemas.microsoft.com/office/powerpoint/2010/main" val="6567448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9DB6BB-CCD2-4A73-9855-72BA211CDC8C}"/>
              </a:ext>
            </a:extLst>
          </p:cNvPr>
          <p:cNvSpPr txBox="1"/>
          <p:nvPr/>
        </p:nvSpPr>
        <p:spPr>
          <a:xfrm>
            <a:off x="1057746" y="925416"/>
            <a:ext cx="104320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7200" b="1" dirty="0">
                <a:solidFill>
                  <a:schemeClr val="bg1"/>
                </a:solidFill>
              </a:rPr>
              <a:t>СПАСИБО ЗА ВНИМАНИЕ!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  <a:p>
            <a:pPr algn="ctr"/>
            <a:r>
              <a:rPr lang="ru-RU" sz="5400" b="1" dirty="0">
                <a:solidFill>
                  <a:schemeClr val="bg1"/>
                </a:solidFill>
              </a:rPr>
              <a:t>ВАШИ ВОПРОСЫ?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DE3FC9-FD4C-4A60-8269-9109083E8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782" y="3787738"/>
            <a:ext cx="2852452" cy="2852452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D3F2A6E-FB3B-45D4-B3DA-3A95CC88056B}"/>
              </a:ext>
            </a:extLst>
          </p:cNvPr>
          <p:cNvSpPr txBox="1">
            <a:spLocks/>
          </p:cNvSpPr>
          <p:nvPr/>
        </p:nvSpPr>
        <p:spPr>
          <a:xfrm>
            <a:off x="147444" y="3877937"/>
            <a:ext cx="5911833" cy="2762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Разработал</a:t>
            </a:r>
            <a:r>
              <a:rPr lang="uk-UA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l"/>
            <a:r>
              <a:rPr lang="uk-UA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Константин</a:t>
            </a:r>
            <a:r>
              <a:rPr lang="uk-UA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Ц</a:t>
            </a:r>
            <a:r>
              <a:rPr lang="ru-RU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ымбалюк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E-Mail : dirol90@gmail.com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Phone: +380937856674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 Market: goo.gl/v195sj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GitHub: github.com/dirol90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Skype: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tsimbalyuk_konstantin</a:t>
            </a:r>
            <a:r>
              <a:rPr lang="uk-UA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5089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весі png">
            <a:extLst>
              <a:ext uri="{FF2B5EF4-FFF2-40B4-BE49-F238E27FC236}">
                <a16:creationId xmlns:a16="http://schemas.microsoft.com/office/drawing/2014/main" id="{5456C44D-61BB-4896-ADE8-42B2C2CC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24" y="523860"/>
            <a:ext cx="608647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4A1650-9784-4C39-9269-96448DA81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717" y="2652817"/>
            <a:ext cx="3314382" cy="2485787"/>
          </a:xfrm>
          <a:prstGeom prst="rect">
            <a:avLst/>
          </a:prstGeom>
        </p:spPr>
      </p:pic>
      <p:pic>
        <p:nvPicPr>
          <p:cNvPr id="1030" name="Picture 6" descr="Картинки по запросу iphone 10 png">
            <a:extLst>
              <a:ext uri="{FF2B5EF4-FFF2-40B4-BE49-F238E27FC236}">
                <a16:creationId xmlns:a16="http://schemas.microsoft.com/office/drawing/2014/main" id="{FCA9AAB7-D16E-4AA3-9F3A-4850CE082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24" y="1314449"/>
            <a:ext cx="3986093" cy="398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D87EBC-6705-4419-8725-04AC4359C311}"/>
              </a:ext>
            </a:extLst>
          </p:cNvPr>
          <p:cNvSpPr txBox="1"/>
          <p:nvPr/>
        </p:nvSpPr>
        <p:spPr>
          <a:xfrm>
            <a:off x="8259730" y="200694"/>
            <a:ext cx="3500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В чем суть идеи?</a:t>
            </a:r>
          </a:p>
        </p:txBody>
      </p:sp>
    </p:spTree>
    <p:extLst>
      <p:ext uri="{BB962C8B-B14F-4D97-AF65-F5344CB8AC3E}">
        <p14:creationId xmlns:p14="http://schemas.microsoft.com/office/powerpoint/2010/main" val="39662175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статистика микрозаймы украина">
            <a:extLst>
              <a:ext uri="{FF2B5EF4-FFF2-40B4-BE49-F238E27FC236}">
                <a16:creationId xmlns:a16="http://schemas.microsoft.com/office/drawing/2014/main" id="{20CDFF7B-DC1C-4278-B85A-9D4A328B4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7591"/>
            <a:ext cx="6529200" cy="586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охожее изображение">
            <a:extLst>
              <a:ext uri="{FF2B5EF4-FFF2-40B4-BE49-F238E27FC236}">
                <a16:creationId xmlns:a16="http://schemas.microsoft.com/office/drawing/2014/main" id="{628CD89B-9A79-43E1-9FE3-5734B5D0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22" y="-89264"/>
            <a:ext cx="5766378" cy="394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хожее изображение">
            <a:extLst>
              <a:ext uri="{FF2B5EF4-FFF2-40B4-BE49-F238E27FC236}">
                <a16:creationId xmlns:a16="http://schemas.microsoft.com/office/drawing/2014/main" id="{0F01CF05-9E4A-4F74-9211-467F8899F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21" y="3400424"/>
            <a:ext cx="5780221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73DB2-B3FA-45BD-9515-00A00737EB72}"/>
              </a:ext>
            </a:extLst>
          </p:cNvPr>
          <p:cNvSpPr txBox="1"/>
          <p:nvPr/>
        </p:nvSpPr>
        <p:spPr>
          <a:xfrm>
            <a:off x="885825" y="130998"/>
            <a:ext cx="4366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Анализ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14864561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банк">
            <a:extLst>
              <a:ext uri="{FF2B5EF4-FFF2-40B4-BE49-F238E27FC236}">
                <a16:creationId xmlns:a16="http://schemas.microsoft.com/office/drawing/2014/main" id="{E746666B-DC06-46AC-99CE-A930E06C2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66" y="1524305"/>
            <a:ext cx="3210485" cy="1819275"/>
          </a:xfrm>
          <a:prstGeom prst="rect">
            <a:avLst/>
          </a:prstGeom>
          <a:noFill/>
          <a:effectLst>
            <a:glow rad="127000">
              <a:schemeClr val="bg2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Картинки по запросу куча бумаг png">
            <a:extLst>
              <a:ext uri="{FF2B5EF4-FFF2-40B4-BE49-F238E27FC236}">
                <a16:creationId xmlns:a16="http://schemas.microsoft.com/office/drawing/2014/main" id="{D1DE46C3-CDD3-4941-982F-27959295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808" y="2302321"/>
            <a:ext cx="2971800" cy="229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Картинки по запросу авто зтп">
            <a:extLst>
              <a:ext uri="{FF2B5EF4-FFF2-40B4-BE49-F238E27FC236}">
                <a16:creationId xmlns:a16="http://schemas.microsoft.com/office/drawing/2014/main" id="{488CE847-5FC1-427B-9C9D-60A53168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17" y="2433943"/>
            <a:ext cx="3246283" cy="216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Картинки по запросу органы продать">
            <a:extLst>
              <a:ext uri="{FF2B5EF4-FFF2-40B4-BE49-F238E27FC236}">
                <a16:creationId xmlns:a16="http://schemas.microsoft.com/office/drawing/2014/main" id="{E325DC87-6A05-4C24-8B23-3661C5CE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838" y="349360"/>
            <a:ext cx="2295525" cy="4719976"/>
          </a:xfrm>
          <a:prstGeom prst="rect">
            <a:avLst/>
          </a:prstGeom>
          <a:noFill/>
          <a:effectLst>
            <a:glow rad="127000">
              <a:schemeClr val="bg2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4229A58-2439-4A5F-A883-E921D288A137}"/>
              </a:ext>
            </a:extLst>
          </p:cNvPr>
          <p:cNvSpPr/>
          <p:nvPr/>
        </p:nvSpPr>
        <p:spPr>
          <a:xfrm>
            <a:off x="548589" y="5149556"/>
            <a:ext cx="3560637" cy="1343025"/>
          </a:xfrm>
          <a:prstGeom prst="roundRect">
            <a:avLst/>
          </a:prstGeom>
          <a:solidFill>
            <a:schemeClr val="bg2"/>
          </a:solidFill>
          <a:effectLst>
            <a:glow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574A966-609C-46C8-B9DF-2D555332CF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21" y="5388098"/>
            <a:ext cx="2915089" cy="790750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pic>
        <p:nvPicPr>
          <p:cNvPr id="2068" name="Picture 20" descr="Картинки по запросу телефон png">
            <a:extLst>
              <a:ext uri="{FF2B5EF4-FFF2-40B4-BE49-F238E27FC236}">
                <a16:creationId xmlns:a16="http://schemas.microsoft.com/office/drawing/2014/main" id="{EE351443-FA4A-4C6F-B5D3-B93EB119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32" y="5069336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A93C3-3B82-4BFF-87CB-1BF50FF9453B}"/>
              </a:ext>
            </a:extLst>
          </p:cNvPr>
          <p:cNvSpPr txBox="1"/>
          <p:nvPr/>
        </p:nvSpPr>
        <p:spPr>
          <a:xfrm>
            <a:off x="4588063" y="5183309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5BAB2F-64E3-414B-94B7-DFDECBB3EC6A}"/>
              </a:ext>
            </a:extLst>
          </p:cNvPr>
          <p:cNvSpPr txBox="1"/>
          <p:nvPr/>
        </p:nvSpPr>
        <p:spPr>
          <a:xfrm>
            <a:off x="7402874" y="5239238"/>
            <a:ext cx="9565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</a:rPr>
              <a:t>=</a:t>
            </a:r>
          </a:p>
        </p:txBody>
      </p:sp>
      <p:pic>
        <p:nvPicPr>
          <p:cNvPr id="2064" name="Picture 16" descr="Картинки по запросу деньги png">
            <a:extLst>
              <a:ext uri="{FF2B5EF4-FFF2-40B4-BE49-F238E27FC236}">
                <a16:creationId xmlns:a16="http://schemas.microsoft.com/office/drawing/2014/main" id="{AE7407FB-FD5C-485D-A43C-5A1EBBAE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392" y="4784139"/>
            <a:ext cx="3686864" cy="207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DC27B9-C53B-4F44-AAB9-8A4CCC710450}"/>
              </a:ext>
            </a:extLst>
          </p:cNvPr>
          <p:cNvSpPr txBox="1"/>
          <p:nvPr/>
        </p:nvSpPr>
        <p:spPr>
          <a:xfrm>
            <a:off x="2747675" y="322113"/>
            <a:ext cx="8016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Как достигнуть цель</a:t>
            </a:r>
            <a:r>
              <a:rPr lang="uk-UA" sz="3600" dirty="0">
                <a:solidFill>
                  <a:schemeClr val="bg1"/>
                </a:solidFill>
              </a:rPr>
              <a:t>?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169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DF35D8-80F8-4C5E-AC85-55776ECBA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118" y="0"/>
            <a:ext cx="3532214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5EF77F-E7BB-4E6C-9293-1B01CFACB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20" y="536895"/>
            <a:ext cx="2979157" cy="5784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719460-647B-4CD5-86B9-283E593E322A}"/>
              </a:ext>
            </a:extLst>
          </p:cNvPr>
          <p:cNvSpPr txBox="1"/>
          <p:nvPr/>
        </p:nvSpPr>
        <p:spPr>
          <a:xfrm>
            <a:off x="0" y="889842"/>
            <a:ext cx="5591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Лаконичный, сбалансированный </a:t>
            </a:r>
          </a:p>
          <a:p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интерфейс</a:t>
            </a:r>
          </a:p>
          <a:p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Удобная навигация</a:t>
            </a:r>
          </a:p>
          <a:p>
            <a:pPr marL="285750" indent="-285750">
              <a:buFontTx/>
              <a:buChar char="-"/>
            </a:pP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Максимально упрощенный доступ</a:t>
            </a:r>
          </a:p>
          <a:p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к займам </a:t>
            </a:r>
          </a:p>
        </p:txBody>
      </p:sp>
    </p:spTree>
    <p:extLst>
      <p:ext uri="{BB962C8B-B14F-4D97-AF65-F5344CB8AC3E}">
        <p14:creationId xmlns:p14="http://schemas.microsoft.com/office/powerpoint/2010/main" val="30938744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2A9A2B-0911-433B-A5EE-A50746D95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5" y="472322"/>
            <a:ext cx="3045675" cy="59133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88144B-AE9A-4C1B-960D-594627804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80" y="0"/>
            <a:ext cx="353221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8C9F33-C2BC-43E2-ABA7-18CEAFC3938A}"/>
              </a:ext>
            </a:extLst>
          </p:cNvPr>
          <p:cNvSpPr txBox="1"/>
          <p:nvPr/>
        </p:nvSpPr>
        <p:spPr>
          <a:xfrm>
            <a:off x="6927493" y="799070"/>
            <a:ext cx="507009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Регистрация пользователя и заполнение анкеты для получения займа          «не покидая дом»</a:t>
            </a:r>
          </a:p>
          <a:p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регистрации необходим лишь смартфон с камерой</a:t>
            </a:r>
          </a:p>
          <a:p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62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E1DA2-2C45-4DE2-BB5D-3B3A0056FBE1}"/>
              </a:ext>
            </a:extLst>
          </p:cNvPr>
          <p:cNvSpPr txBox="1"/>
          <p:nvPr/>
        </p:nvSpPr>
        <p:spPr>
          <a:xfrm>
            <a:off x="251670" y="713064"/>
            <a:ext cx="507009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Хранение данных о пользователе и фото в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r>
              <a:rPr lang="uk-UA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высокий уровень защиты персональных данных</a:t>
            </a:r>
          </a:p>
          <a:p>
            <a:pPr marL="342900" indent="-342900">
              <a:buFontTx/>
              <a:buChar char="-"/>
            </a:pP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Получение займа прямо на банковскую карту </a:t>
            </a:r>
          </a:p>
          <a:p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для отслеживания статуса, суммы займа, суммы выплаты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1CE72D-94EB-4D9E-A145-1B572E396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986" y="0"/>
            <a:ext cx="3539339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91B3C3-5255-466D-BB3C-A909F3C0F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43" y="619125"/>
            <a:ext cx="301827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E1DA2-2C45-4DE2-BB5D-3B3A0056FBE1}"/>
              </a:ext>
            </a:extLst>
          </p:cNvPr>
          <p:cNvSpPr txBox="1"/>
          <p:nvPr/>
        </p:nvSpPr>
        <p:spPr>
          <a:xfrm>
            <a:off x="6701775" y="926242"/>
            <a:ext cx="50700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Быстрый доступ к адресам отделений</a:t>
            </a:r>
          </a:p>
          <a:p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Быстрый вызов службы поддержки</a:t>
            </a:r>
          </a:p>
          <a:p>
            <a:pPr marL="342900" indent="-342900">
              <a:buFontTx/>
              <a:buChar char="-"/>
            </a:pP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Быстрый доступ к сайту компании</a:t>
            </a:r>
          </a:p>
          <a:p>
            <a:pPr marL="342900" indent="-342900">
              <a:buFontTx/>
              <a:buChar char="-"/>
            </a:pP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4DCDF2-2DDD-4978-9EAB-605F35D67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30" y="585787"/>
            <a:ext cx="2934702" cy="5686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F3A63B-015C-49DD-A2C6-0471011B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" y="0"/>
            <a:ext cx="3539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Похожее изображение">
            <a:extLst>
              <a:ext uri="{FF2B5EF4-FFF2-40B4-BE49-F238E27FC236}">
                <a16:creationId xmlns:a16="http://schemas.microsoft.com/office/drawing/2014/main" id="{E1FD23FC-45EB-46C1-B490-896F28F76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066925"/>
            <a:ext cx="8347146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265D98-BAE8-4E03-8E6B-F23DB1AAB0CC}"/>
              </a:ext>
            </a:extLst>
          </p:cNvPr>
          <p:cNvSpPr txBox="1"/>
          <p:nvPr/>
        </p:nvSpPr>
        <p:spPr>
          <a:xfrm>
            <a:off x="590984" y="647700"/>
            <a:ext cx="11169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Вовремя даем людям то, что так необходимо!</a:t>
            </a:r>
          </a:p>
        </p:txBody>
      </p:sp>
    </p:spTree>
    <p:extLst>
      <p:ext uri="{BB962C8B-B14F-4D97-AF65-F5344CB8AC3E}">
        <p14:creationId xmlns:p14="http://schemas.microsoft.com/office/powerpoint/2010/main" val="3610117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298</Words>
  <Application>Microsoft Office PowerPoint</Application>
  <PresentationFormat>Широкоэкранный</PresentationFormat>
  <Paragraphs>79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Storyboard Layouts</vt:lpstr>
      <vt:lpstr>www.fksm.com.ua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www.fksm.com.ua</dc:title>
  <dc:creator>ThinkPad</dc:creator>
  <cp:lastModifiedBy>ThinkPad</cp:lastModifiedBy>
  <cp:revision>60</cp:revision>
  <dcterms:created xsi:type="dcterms:W3CDTF">2017-10-07T13:52:17Z</dcterms:created>
  <dcterms:modified xsi:type="dcterms:W3CDTF">2017-10-09T21:29:14Z</dcterms:modified>
</cp:coreProperties>
</file>